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179F-0A38-4648-9539-A048912A115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410B-7003-4E02-A832-25B1165A53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9675"/>
          <a:stretch>
            <a:fillRect/>
          </a:stretch>
        </p:blipFill>
        <p:spPr bwMode="auto">
          <a:xfrm>
            <a:off x="228600" y="914400"/>
            <a:ext cx="8686800" cy="490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190500" y="964406"/>
            <a:ext cx="87630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University of California,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Pradeep Joshi</dc:creator>
  <cp:lastModifiedBy>Pradeep Joshi</cp:lastModifiedBy>
  <cp:revision>1</cp:revision>
  <dcterms:created xsi:type="dcterms:W3CDTF">2013-09-16T16:21:36Z</dcterms:created>
  <dcterms:modified xsi:type="dcterms:W3CDTF">2013-09-16T16:25:54Z</dcterms:modified>
</cp:coreProperties>
</file>